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88" r:id="rId3"/>
    <p:sldId id="287" r:id="rId4"/>
    <p:sldId id="289" r:id="rId5"/>
    <p:sldId id="290" r:id="rId6"/>
    <p:sldId id="281" r:id="rId7"/>
    <p:sldId id="278" r:id="rId8"/>
    <p:sldId id="258" r:id="rId9"/>
    <p:sldId id="259" r:id="rId10"/>
    <p:sldId id="282" r:id="rId11"/>
    <p:sldId id="271" r:id="rId12"/>
    <p:sldId id="280" r:id="rId13"/>
    <p:sldId id="273" r:id="rId14"/>
    <p:sldId id="272" r:id="rId15"/>
    <p:sldId id="260" r:id="rId16"/>
    <p:sldId id="265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енер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2322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«Организация работы дежурных»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564904"/>
            <a:ext cx="8003232" cy="3759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Венер\Desktop\Аттестация 2020\2.2\Новая папка\SAM_8483.JPG"/>
          <p:cNvPicPr>
            <a:picLocks noChangeAspect="1" noChangeArrowheads="1"/>
          </p:cNvPicPr>
          <p:nvPr/>
        </p:nvPicPr>
        <p:blipFill>
          <a:blip r:embed="rId2" cstate="print"/>
          <a:srcRect r="9167"/>
          <a:stretch>
            <a:fillRect/>
          </a:stretch>
        </p:blipFill>
        <p:spPr bwMode="auto">
          <a:xfrm>
            <a:off x="1403648" y="2708920"/>
            <a:ext cx="2434102" cy="3573016"/>
          </a:xfrm>
          <a:prstGeom prst="rect">
            <a:avLst/>
          </a:prstGeom>
          <a:noFill/>
        </p:spPr>
      </p:pic>
      <p:pic>
        <p:nvPicPr>
          <p:cNvPr id="5" name="Picture 2" descr="C:\Users\Венер\Desktop\Аттестация 2020\2.2\Новая папка\SAM_8480.JPG"/>
          <p:cNvPicPr>
            <a:picLocks noChangeAspect="1" noChangeArrowheads="1"/>
          </p:cNvPicPr>
          <p:nvPr/>
        </p:nvPicPr>
        <p:blipFill>
          <a:blip r:embed="rId3" cstate="print"/>
          <a:srcRect l="5278" r="5278"/>
          <a:stretch>
            <a:fillRect/>
          </a:stretch>
        </p:blipFill>
        <p:spPr bwMode="auto">
          <a:xfrm>
            <a:off x="5076056" y="2996952"/>
            <a:ext cx="2088232" cy="311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ns2.skyclipart.ru/uploads/posts/2012-02/1330551645_screenhunter_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Изображения\Солнышко\Дежурство\SAM_5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енер\Desktop\100PHOTO\SAM_8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енер\Desktop\100PHOTO\SAM_8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енер\Desktop\100PHOTO\SAM_8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енер\Desktop\100PHOTO\SAM_8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енер\Desktop\100PHOTO\SAM_8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 algn="ctr">
              <a:buNone/>
            </a:pPr>
            <a:r>
              <a:rPr lang="ru-RU" sz="9600" dirty="0" smtClean="0">
                <a:solidFill>
                  <a:schemeClr val="accent1"/>
                </a:solidFill>
              </a:rPr>
              <a:t>Спасибо!</a:t>
            </a:r>
            <a:endParaRPr lang="ru-RU" sz="9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51998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Дежурство - это одна из форм организации труда детей. Дежурства имеют большое значение в воспитании детей: дежурные всегда выполняют работу, имеющую общественную значимость, необходимую для коллектива. Выделяют три вида дежурства: дежурство по столовой, дежурство по занятиям и дежурство по уголку природы. </a:t>
            </a:r>
          </a:p>
          <a:p>
            <a:r>
              <a:rPr lang="ru-RU" b="1" dirty="0" smtClean="0"/>
              <a:t>Дежурство по столовой вводится во второй младшей</a:t>
            </a:r>
            <a:r>
              <a:rPr lang="ru-RU" dirty="0" smtClean="0"/>
              <a:t> </a:t>
            </a:r>
            <a:r>
              <a:rPr lang="ru-RU" b="1" dirty="0" smtClean="0"/>
              <a:t>группе</a:t>
            </a:r>
            <a:r>
              <a:rPr lang="ru-RU" dirty="0" smtClean="0"/>
              <a:t>, начиная со второго полугодия. Перед ребенком- дежурным ставят только одно условие: помочь помощнику воспитателя накрыть на стол, за которым сидят он и его товарищи. Ребенок раздает ложки, ставит хлебницы, стаканы с салфетками, тарелку с фруктами. Во второй младшей группе воспитатель закрепляет дежурного за каждым столом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075240" cy="56319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 средней группе</a:t>
            </a:r>
            <a:r>
              <a:rPr lang="ru-RU" dirty="0" smtClean="0"/>
              <a:t> дети продолжают дежурить по столовой, и также как во второй младшей группе за каждым столом назначается свой дежурный, который раздает ложки, ставит хлебницы, стаканы с салфетками, тарелку с фруктами. Воспитатель подчеркивает что работа дежурных очень нужна, что дети должны помогать взрослым в их работе, опирается на положительные примеры поведения детей в труде. Во второй половине года, когда навыки у детей станут прочными, можно увеличить объем работы. Дежурным поручается расставлять чашки ( по 2 чашки), принесенные помощником воспитателя носить их с раздаточного стола на детские столы. Дежурные сами наполняют стаканы салфетками. Дети средней группы убирают посуду после еды: каждый ребенок ставит свою тарелку на тарелку сидящего с ним рядом, просит приподнять ложку, отнести чашку на раздаточный стол ( если для этого созданы условия). Дежурные убирают со стола хлебницы, стаканы с салфетками, сметают крошки со стола.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Дети старших групп дежурят по столовой </a:t>
            </a:r>
            <a:r>
              <a:rPr lang="ru-RU" dirty="0" smtClean="0"/>
              <a:t>ежедневно два ребенка. В содержание труда дежурных по столовой входит полная сервировка стола, уборка после еды. Увеличиваются требования к темпу работы, проявлению организованности в ее процессе, деловитости и самостоятельности. При организации дежурств воспитателю приходится уделять внимание еще одному вопросу – сочетанию работы дежурных с самообслуживанием детей. Например, все ли после еды должны убирать дежурные или что-то каждый убирает за собой? Решая эти вопросы, воспитатель исходит из целесообразности работы тех и других. Наиболее целесообразной будет такая организация уборки, при которой естественно сочетается работа дежурных и каждого ребенка. Например, каждый ребенок после еды отодвигает свою тарелку на середину стола, складывая ее на другие, а чашку с блюдцем относит на раздаточный стол. При этом важно понаблюдать, чтобы дети не задерживались возле раздаточного стола и не создавали беспорядка.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4158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Воспитатель приучает и детей</a:t>
            </a:r>
            <a:r>
              <a:rPr lang="ru-RU" dirty="0" smtClean="0"/>
              <a:t> благодарить дежурных за оказанную услугу, относиться с уважением к их труду. Если воспитатель умеет опираться на помощь дежурных, всячески подчеркивает их важность, у детей растет ответственность за выполнение порученного дела. Этому способствуют и беседы на тему «Как мы дежурим». Время от времени воспитатель подчеркивает растущие умения детей, обсуждает с ними, что они еще могут делать; в беседе он особенно выделяет случаи проявления доброжелательного отношения к сверстникам, желания помочь помощнику воспитателю. Очень важно, чтобы и помощник воспитателя опиралась в своей работе на помощь детей, была терпелива к их неуверенным движениям и медленному темпу деятельности. Она может оказать большую помощь педагогу в обучении детей необходимым умениям.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41.radikal.ru/i093/1009/1a/ecdd1295f4a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xn--d1akcekdb2f5ai.xn--p1ai/uploads/posts/2010-08/1282368695_shema-de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енер\Desktop\100PHOTO\SAM_8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енер\Desktop\100PHOTO\SAM_8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551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«Организация работы дежурных»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13</cp:revision>
  <dcterms:created xsi:type="dcterms:W3CDTF">2015-03-21T15:07:27Z</dcterms:created>
  <dcterms:modified xsi:type="dcterms:W3CDTF">2020-08-22T10:07:52Z</dcterms:modified>
</cp:coreProperties>
</file>